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80" r:id="rId4"/>
    <p:sldId id="281" r:id="rId5"/>
    <p:sldId id="282" r:id="rId6"/>
    <p:sldId id="283" r:id="rId7"/>
    <p:sldId id="284" r:id="rId8"/>
    <p:sldId id="264" r:id="rId9"/>
    <p:sldId id="285" r:id="rId10"/>
    <p:sldId id="286" r:id="rId11"/>
    <p:sldId id="287" r:id="rId12"/>
    <p:sldId id="288" r:id="rId13"/>
    <p:sldId id="265" r:id="rId14"/>
    <p:sldId id="267" r:id="rId15"/>
    <p:sldId id="268" r:id="rId16"/>
    <p:sldId id="26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6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1" d="100"/>
          <a:sy n="41" d="100"/>
        </p:scale>
        <p:origin x="-2226" y="-7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ьфира  Янтирякова\Desktop\Наталья Анатольевна Выпускной\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66" y="0"/>
            <a:ext cx="91373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muzlome_Lyubovnye_istorii_-_SHkola_55483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3682.7342"/>
                  <p14:fade in="250" out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2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8"/>
    </mc:Choice>
    <mc:Fallback xmlns="">
      <p:transition spd="slow" advTm="9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pauseEvt time="6877" objId="4"/>
        <p14:seekEvt time="6877" objId="4" seek="6643"/>
        <p14:resumeEvt time="6877" objId="4"/>
        <p14:stopEvt time="9818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C:\Users\Альфира  Янтирякова\Desktop\Наталья Анатольевна Выпускной\выпуск 20\от ИР\WhatsApp Image 2020-05-26 at 14.26.28 (1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03044"/>
            <a:ext cx="5076056" cy="335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Альфира  Янтирякова\Desktop\Наталья Анатольевна Выпускной\выпуск 20\от ИР\WhatsApp Image 2020-05-26 at 14.26.2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126" y="0"/>
            <a:ext cx="4877874" cy="350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C:\Users\Альфира  Янтирякова\Desktop\Наталья Анатольевна Выпускной\выпуск 20\от ИР\WhatsApp Image 2020-05-26 at 14.52.05 (1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729"/>
            <a:ext cx="4266126" cy="656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86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2">
        <p:fade/>
      </p:transition>
    </mc:Choice>
    <mc:Fallback xmlns="">
      <p:transition spd="med" advTm="83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Альфира  Янтирякова\Desktop\Наталья Анатольевна Выпускной\выпуск 20\от ИР\WhatsApp Image 2020-05-26 at 14.26.2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73" y="-34280"/>
            <a:ext cx="5218403" cy="36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Альфира  Янтирякова\Desktop\Наталья Анатольевна Выпускной\выпуск 20\от ИР\WhatsApp Image 2020-05-26 at 14.26.3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82964"/>
            <a:ext cx="4644007" cy="347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Альфира  Янтирякова\Desktop\Наталья Анатольевна Выпускной\выпуск 20\от ИР\WhatsApp Image 2020-05-26 at 14.46.58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9" r="12683"/>
          <a:stretch/>
        </p:blipFill>
        <p:spPr bwMode="auto">
          <a:xfrm>
            <a:off x="4469868" y="3382964"/>
            <a:ext cx="4674132" cy="345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:\Users\Альфира  Янтирякова\Desktop\Наталья Анатольевна Выпускной\выпуск 20\от ИР\WhatsApp Image 2020-05-26 at 14.47.03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" y="1"/>
            <a:ext cx="4155779" cy="338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05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95">
        <p:fade/>
      </p:transition>
    </mc:Choice>
    <mc:Fallback xmlns="">
      <p:transition spd="med" advTm="90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C:\Users\Альфира  Янтирякова\Desktop\Наталья Анатольевна Выпускной\выпуск 20\от ИР\WhatsApp Image 2020-05-26 at 15.18.0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282"/>
            <a:ext cx="4427984" cy="446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C:\Users\Альфира  Янтирякова\Desktop\Наталья Анатольевна Выпускной\выпуск 20\от ИР\WhatsApp Image 2020-05-26 at 15.18.1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4502"/>
            <a:ext cx="4716016" cy="330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C:\Users\Альфира  Янтирякова\Desktop\Наталья Анатольевна Выпускной\выпуск 20\от ИР\WhatsApp Image 2020-05-26 at 15.26.59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647" y="3661758"/>
            <a:ext cx="4406353" cy="322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C:\Users\Альфира  Янтирякова\Desktop\Наталья Анатольевна Выпускной\выпуск 20\от ИР\WhatsApp Image 2020-05-26 at 15.26.59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2"/>
            <a:ext cx="4910906" cy="36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77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6478">
        <p:cut/>
      </p:transition>
    </mc:Choice>
    <mc:Fallback xmlns="">
      <p:transition advTm="6478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льфира  Янтирякова\Desktop\Наталья Анатольевна Выпускной\выпуск 20\скан\Рисунок (76)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37" y="32023"/>
            <a:ext cx="5389563" cy="357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льфира  Янтирякова\Desktop\Наталья Анатольевна Выпускной\выпуск 20\скан\Рисунок (7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4" y="3132689"/>
            <a:ext cx="5281613" cy="370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199458"/>
      </p:ext>
    </p:extLst>
  </p:cSld>
  <p:clrMapOvr>
    <a:masterClrMapping/>
  </p:clrMapOvr>
  <p:transition spd="slow" advTm="6684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льфира  Янтирякова\Desktop\Наталья Анатольевна Выпускной\выпуск 20\скан\Рисунок (5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641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843537"/>
      </p:ext>
    </p:extLst>
  </p:cSld>
  <p:clrMapOvr>
    <a:masterClrMapping/>
  </p:clrMapOvr>
  <p:transition spd="slow" advTm="6846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льфира  Янтирякова\Desktop\Наталья Анатольевна Выпускной\выпуск 20\скан\Рисунок (6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39" y="30040"/>
            <a:ext cx="5102696" cy="357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Альфира  Янтирякова\Desktop\Наталья Анатольевна Выпускной\выпуск 20\скан\Рисунок (66)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74181"/>
            <a:ext cx="4687416" cy="343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Альфира  Янтирякова\Desktop\Наталья Анатольевна Выпускной\выпуск 20\от ИР\WhatsApp Image 2020-05-26 at 14.26.25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393" y="3394652"/>
            <a:ext cx="4479377" cy="346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Альфира  Янтирякова\Desktop\Наталья Анатольевна Выпускной\выпуск 20\от ИР\WhatsApp Image 2020-05-26 at 14.47.0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92" y="57460"/>
            <a:ext cx="4449589" cy="333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80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279">
        <p14:flash/>
      </p:transition>
    </mc:Choice>
    <mc:Fallback xmlns="">
      <p:transition spd="slow" advTm="62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льфира  Янтирякова\Desktop\Наталья Анатольевна Выпускной\выпуск 20\скан\Рисунок (7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" y="0"/>
            <a:ext cx="9137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01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390">
        <p14:ripple/>
      </p:transition>
    </mc:Choice>
    <mc:Fallback xmlns="">
      <p:transition spd="slow" advTm="63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льфира  Янтирякова\Desktop\Наталья Анатольевна Выпускной\выпуск 20\скан\Рисунок (65)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318045" cy="5464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12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219">
        <p:checker/>
      </p:transition>
    </mc:Choice>
    <mc:Fallback xmlns="">
      <p:transition spd="slow" advTm="6219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льфира  Янтирякова\Desktop\Наталья Анатольевна Выпускной\выпуск 20\от ИР\WhatsApp Image 2020-05-26 at 14.26.18 (1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9910" y="215085"/>
            <a:ext cx="3713808" cy="312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Альфира  Янтирякова\Desktop\Наталья Анатольевна Выпускной\выпуск 20\от ИР\WhatsApp Image 2020-05-26 at 14.26.1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063986"/>
            <a:ext cx="3273325" cy="378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Альфира  Янтирякова\Desktop\Наталья Анатольевна Выпускной\выпуск 20\от ИР\WhatsApp Image 2020-05-26 at 14.26.19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28" y="-187613"/>
            <a:ext cx="3076360" cy="393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Альфира  Янтирякова\Desktop\Наталья Анатольевна Выпускной\выпуск 20\от ИР\WhatsApp Image 2020-05-26 at 14.26.21 (2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3986"/>
            <a:ext cx="3059832" cy="386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Альфира  Янтирякова\Desktop\Наталья Анатольевна Выпускной\выпуск 20\от ИР\WhatsApp Image 2020-05-26 at 14.52.05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288" y="1418370"/>
            <a:ext cx="3112871" cy="418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82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111">
        <p:fade/>
      </p:transition>
    </mc:Choice>
    <mc:Fallback xmlns="">
      <p:transition spd="med" advTm="61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Альфира  Янтирякова\Desktop\Наталья Анатольевна Выпускной\выпуск 20\от ИР\WhatsApp Image 2020-05-26 at 14.26.2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8669" y="-1035932"/>
            <a:ext cx="7015263" cy="911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195222"/>
      </p:ext>
    </p:extLst>
  </p:cSld>
  <p:clrMapOvr>
    <a:masterClrMapping/>
  </p:clrMapOvr>
  <p:transition spd="slow" advTm="6522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Альфира  Янтирякова\Desktop\Наталья Анатольевна Выпускной\выпуск 20\от ИР\WhatsApp Image 2020-05-26 at 14.26.21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51">
            <a:off x="4283804" y="33305"/>
            <a:ext cx="461995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3316" name="Picture 4" descr="C:\Users\Альфира  Янтирякова\Desktop\Наталья Анатольевна Выпускной\выпуск 20\от ИР\WhatsApp Image 2020-05-26 at 14.26.1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609"/>
            <a:ext cx="4716016" cy="68906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16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74">
        <p14:honeycomb/>
      </p:transition>
    </mc:Choice>
    <mc:Fallback xmlns="">
      <p:transition spd="slow" advTm="1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Альфира  Янтирякова\Desktop\Наталья Анатольевна Выпускной\выпуск 20\от ИР\WhatsApp Image 2020-05-26 at 14.26.22 (1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25350"/>
            <a:ext cx="3130502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4339" name="Picture 3" descr="C:\Users\Альфира  Янтирякова\Desktop\Наталья Анатольевна Выпускной\выпуск 20\от ИР\WhatsApp Image 2020-05-26 at 14.26.2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580" y="0"/>
            <a:ext cx="3605226" cy="31409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4340" name="Picture 4" descr="C:\Users\Альфира  Янтирякова\Desktop\Наталья Анатольевна Выпускной\выпуск 20\от ИР\WhatsApp Image 2020-05-26 at 14.26.2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186263" cy="33253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4341" name="Picture 5" descr="C:\Users\Альфира  Янтирякова\Desktop\Наталья Анатольевна Выпускной\выпуск 20\от ИР\WhatsApp Image 2020-05-26 at 14.26.23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873" y="2852936"/>
            <a:ext cx="6118783" cy="40728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5252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6363">
        <p14:warp dir="in"/>
      </p:transition>
    </mc:Choice>
    <mc:Fallback xmlns="">
      <p:transition spd="slow" advTm="63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Альфира  Янтирякова\Desktop\Наталья Анатольевна Выпускной\выпуск 20\от ИР\WhatsApp Image 2020-05-26 at 14.26.24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" y="0"/>
            <a:ext cx="9142766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67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938">
        <p:checker/>
      </p:transition>
    </mc:Choice>
    <mc:Fallback xmlns="">
      <p:transition spd="slow" advTm="6938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льфира  Янтирякова\Desktop\Наталья Анатольевна Выпускной\выпуск 20\скан\Рисунок (68)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" y="0"/>
            <a:ext cx="5389563" cy="3789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льфира  Янтирякова\Desktop\Наталья Анатольевна Выпускной\выпуск 20\скан\Рисунок (6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3284985"/>
            <a:ext cx="5868144" cy="3559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358537"/>
      </p:ext>
    </p:extLst>
  </p:cSld>
  <p:clrMapOvr>
    <a:masterClrMapping/>
  </p:clrMapOvr>
  <p:transition spd="slow" advTm="6577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Альфира  Янтирякова\Desktop\Наталья Анатольевна Выпускной\выпуск 20\от ИР\WhatsApp Image 2020-05-26 at 14.26.24 (2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843" y="-31844"/>
            <a:ext cx="5786157" cy="346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Альфира  Янтирякова\Desktop\Наталья Анатольевна Выпускной\выпуск 20\от ИР\WhatsApp Image 2020-05-26 at 14.26.2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3712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Альфира  Янтирякова\Desktop\Наталья Анатольевна Выпускной\выпуск 20\от ИР\WhatsApp Image 2020-05-26 at 14.26.25 (1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272" y="3284984"/>
            <a:ext cx="5792030" cy="35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05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68">
        <p:blinds dir="vert"/>
      </p:transition>
    </mc:Choice>
    <mc:Fallback xmlns="">
      <p:transition spd="slow" advTm="6068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143</TotalTime>
  <Words>0</Words>
  <Application>Microsoft Office PowerPoint</Application>
  <PresentationFormat>Экран (4:3)</PresentationFormat>
  <Paragraphs>0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МОБУ ООШ с Ахманово</dc:creator>
  <cp:lastModifiedBy>Альфира  Янтирякова</cp:lastModifiedBy>
  <cp:revision>16</cp:revision>
  <dcterms:created xsi:type="dcterms:W3CDTF">2020-05-28T20:34:14Z</dcterms:created>
  <dcterms:modified xsi:type="dcterms:W3CDTF">2020-05-29T06:54:07Z</dcterms:modified>
</cp:coreProperties>
</file>